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20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57" r:id="rId17"/>
    <p:sldId id="258" r:id="rId18"/>
    <p:sldId id="26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43B70-E004-471D-BFE4-75B12EA3B9D9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A40A4-5009-4F57-8177-F7CB86C89B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338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A40A4-5009-4F57-8177-F7CB86C89B4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35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D3E7B5-2832-4CA3-A9E5-B5503C796FFB}" type="datetimeFigureOut">
              <a:rPr lang="en-US" smtClean="0"/>
              <a:t>18/06/2020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FCD0C8-E4E2-4389-BA85-CD88DFAB617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vietnambiz.vn/mang-luoi-ket-noi-van-vat-internet-of-things-iot-la-gi-20190924153423375.htm" TargetMode="External"/><Relationship Id="rId2" Type="http://schemas.openxmlformats.org/officeDocument/2006/relationships/hyperlink" Target="https://vietnambiz.vn/tri-tue-nhan-tao-artificial-intelligence-ai-la-gi-20190924104039225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etnambiz.vn/du-lieu-lon-big-data-la-gi-nhung-kho-khan-khi-su-dung-du-lieu-lon-20190923114156622.htm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-talk.vn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e-talk.vn/tai-sao-chon-e-tal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shoatoeic.com/tu-tin-giao-tiep-tieng-anh-voi-clb-noi-tieng-anh-ndash-paint-yourself-english-club-ms-hoa-toeic-nd462197-39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tienganhtongluc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uoitre.vn/ung-dung-cong-nghe-vao-giang-day-tieng-anh-trong-thoi-dai-40-20190719143912487.htm" TargetMode="External"/><Relationship Id="rId2" Type="http://schemas.openxmlformats.org/officeDocument/2006/relationships/hyperlink" Target="http://ngoainguquocgia.moet.gov.vn/tin-tuc/p/toa-dam-ve-giai-phap-nang-cao-chat-luong-day-va-hoc-ngoai-ngu-trong-he-thong-giao-duc-quoc-dan-34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ienganhtongluc.com/6-ky-nang-thiet-yeu-trong-cach-mang-cong-nghe-4-0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04798"/>
            <a:ext cx="6934200" cy="1676401"/>
          </a:xfrm>
        </p:spPr>
        <p:txBody>
          <a:bodyPr>
            <a:noAutofit/>
          </a:bodyPr>
          <a:lstStyle/>
          <a:p>
            <a:r>
              <a:rPr lang="en-US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THÀNH PHỐ HỒ CHÍ MINH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590800"/>
            <a:ext cx="7175351" cy="2057400"/>
          </a:xfrm>
        </p:spPr>
        <p:txBody>
          <a:bodyPr/>
          <a:lstStyle/>
          <a:p>
            <a:pPr marL="182880" indent="0" algn="ctr" fontAlgn="base">
              <a:buNone/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MỘT SỐ GIẢI PHÁP GÓP PHẦN NÂNG CAO CHẤT LƯỢNG ĐÀO TẠO TIẾNG ANH TRONG MÔ HÌNH NHÀ TRƯỜNG THÔNG MINH </a:t>
            </a:r>
            <a:r>
              <a:rPr lang="en-US" sz="20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i="1" dirty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en-US" sz="1800" i="1" dirty="0" err="1" smtClean="0">
                <a:effectLst/>
                <a:latin typeface="Times New Roman" pitchFamily="18" charset="0"/>
                <a:cs typeface="Times New Roman" pitchFamily="18" charset="0"/>
              </a:rPr>
              <a:t>ThS</a:t>
            </a:r>
            <a:r>
              <a:rPr lang="en-US" sz="1800" i="1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i="1" dirty="0" err="1">
                <a:effectLst/>
                <a:latin typeface="Times New Roman" pitchFamily="18" charset="0"/>
                <a:cs typeface="Times New Roman" pitchFamily="18" charset="0"/>
              </a:rPr>
              <a:t>NCS.Nguyễn</a:t>
            </a:r>
            <a:r>
              <a:rPr lang="en-US" sz="1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i="1" dirty="0" err="1">
                <a:effectLst/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1800" i="1" dirty="0">
                <a:effectLst/>
                <a:latin typeface="Times New Roman" pitchFamily="18" charset="0"/>
                <a:cs typeface="Times New Roman" pitchFamily="18" charset="0"/>
              </a:rPr>
              <a:t> Nam</a:t>
            </a:r>
            <a:r>
              <a:rPr lang="en-US" sz="2000" dirty="0">
                <a:effectLst/>
              </a:rPr>
              <a:t/>
            </a:r>
            <a:br>
              <a:rPr lang="en-US" sz="2000" dirty="0">
                <a:effectLst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DELL\Downloads\LT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762726"/>
            <a:ext cx="3048000" cy="104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92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609600"/>
            <a:ext cx="8534400" cy="60198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Giới</a:t>
            </a:r>
            <a:r>
              <a:rPr lang="en-US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thiệu</a:t>
            </a:r>
            <a:endParaRPr lang="en-US" sz="8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4.0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trí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tuệ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 tooltip="Trí tuệ nhân tạo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3" tooltip="internet vạn vật"/>
              </a:rPr>
              <a:t>internet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3" tooltip="internet vạn vật"/>
              </a:rPr>
              <a:t>vạn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3" tooltip="internet vạn vật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3" tooltip="internet vạn vật"/>
              </a:rPr>
              <a:t>vật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4" tooltip="dữ liệu lớn"/>
              </a:rPr>
              <a:t>dữ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4" tooltip="dữ liệu lớn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4" tooltip="dữ liệu lớn"/>
              </a:rPr>
              <a:t>liệu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4" tooltip="dữ liệu lớn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4" tooltip="dữ liệu lớn"/>
              </a:rPr>
              <a:t>lớn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thỏa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vượt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52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8534400" cy="60960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8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9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dồi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phổ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thấu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chuỗi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chủng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8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97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1000" y="685800"/>
            <a:ext cx="8305800" cy="51816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tri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thậm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cửa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then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vươn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49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457200"/>
            <a:ext cx="8229600" cy="6019800"/>
          </a:xfrm>
        </p:spPr>
        <p:txBody>
          <a:bodyPr>
            <a:noAutofit/>
          </a:bodyPr>
          <a:lstStyle/>
          <a:p>
            <a:pPr marL="45720" indent="0" fontAlgn="base">
              <a:buNone/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chắc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chắn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minh.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vi,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căng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giọng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giọng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2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 online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online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offline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e-learning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lứa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voice chat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Skyper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e-learning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28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457200"/>
            <a:ext cx="8077200" cy="5867400"/>
          </a:xfr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hlinkClick r:id="rId2"/>
              </a:rPr>
              <a:t>dạy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hlinkClick r:id="rId2"/>
              </a:rPr>
              <a:t>tiếng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sz="2600" dirty="0">
                <a:latin typeface="Times New Roman" pitchFamily="18" charset="0"/>
                <a:cs typeface="Times New Roman" pitchFamily="18" charset="0"/>
                <a:hlinkClick r:id="rId2"/>
              </a:rPr>
              <a:t> online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minh 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dừng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vựng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vượt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trội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hỗ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online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offline.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lũy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73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304800"/>
            <a:ext cx="8153400" cy="4953000"/>
          </a:xfrm>
        </p:spPr>
        <p:txBody>
          <a:bodyPr>
            <a:normAutofit fontScale="25000" lnSpcReduction="20000"/>
          </a:bodyPr>
          <a:lstStyle/>
          <a:p>
            <a:pPr marL="45720" indent="0" fontAlgn="base">
              <a:buNone/>
            </a:pP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8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8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8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phát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triển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̉ hạ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tầng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dạy: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nghê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trường-sinh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sinh-gia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đình-xã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trường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trắc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STEM,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Internet,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camera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App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287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457200"/>
            <a:ext cx="8153400" cy="61722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tin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tin,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hỗ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website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kèm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chứ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thuần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vọng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393739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304800"/>
            <a:ext cx="8534400" cy="65532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uyển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khổng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lồ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nhăp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qua Internet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lẫn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xứ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internet.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TP.HCM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vở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online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offline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sẻ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08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1000" y="381000"/>
            <a:ext cx="8305800" cy="61722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8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8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8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lẫn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dậy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8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lỗi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63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8600" y="304800"/>
            <a:ext cx="8534400" cy="64770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dồi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do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loát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thuyên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64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457200"/>
            <a:ext cx="8229600" cy="624840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8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âm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  <a:hlinkClick r:id="rId2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8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rèn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thấu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indent="0">
              <a:buNone/>
            </a:pPr>
            <a:r>
              <a:rPr lang="en-US" sz="80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8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lực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dạy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nha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trường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hỗ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khích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dám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dám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e-learning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cầm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72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54062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304800"/>
            <a:ext cx="8534400" cy="56388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2000" dirty="0" smtClean="0"/>
          </a:p>
          <a:p>
            <a:pPr marL="45720" indent="0">
              <a:buNone/>
            </a:pPr>
            <a:r>
              <a:rPr lang="en-US" sz="2000" dirty="0" smtClean="0"/>
              <a:t> </a:t>
            </a:r>
            <a:r>
              <a:rPr lang="en-US" sz="2000" dirty="0" err="1" smtClean="0"/>
              <a:t>Về</a:t>
            </a:r>
            <a:r>
              <a:rPr lang="en-US" sz="2000" dirty="0" smtClean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, </a:t>
            </a:r>
            <a:r>
              <a:rPr lang="en-US" sz="2000" dirty="0" err="1"/>
              <a:t>tiêu</a:t>
            </a:r>
            <a:r>
              <a:rPr lang="en-US" sz="2000" dirty="0"/>
              <a:t> </a:t>
            </a:r>
            <a:r>
              <a:rPr lang="en-US" sz="2000" dirty="0" err="1"/>
              <a:t>chí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giáo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sức</a:t>
            </a:r>
            <a:r>
              <a:rPr lang="en-US" sz="2000" dirty="0"/>
              <a:t> </a:t>
            </a:r>
            <a:r>
              <a:rPr lang="en-US" sz="2000" dirty="0" err="1"/>
              <a:t>cảm</a:t>
            </a:r>
            <a:r>
              <a:rPr lang="en-US" sz="2000" dirty="0"/>
              <a:t> </a:t>
            </a:r>
            <a:r>
              <a:rPr lang="en-US" sz="2000" dirty="0" err="1"/>
              <a:t>hóa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qua </a:t>
            </a:r>
            <a:r>
              <a:rPr lang="en-US" sz="2000" dirty="0" err="1"/>
              <a:t>hoạt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giảng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nghiên</a:t>
            </a:r>
            <a:r>
              <a:rPr lang="en-US" sz="2000" dirty="0"/>
              <a:t> </a:t>
            </a:r>
            <a:r>
              <a:rPr lang="en-US" sz="2000" dirty="0" err="1"/>
              <a:t>cứu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cận</a:t>
            </a:r>
            <a:r>
              <a:rPr lang="en-US" sz="2000" dirty="0"/>
              <a:t> </a:t>
            </a:r>
            <a:r>
              <a:rPr lang="en-US" sz="2000" dirty="0" err="1"/>
              <a:t>học</a:t>
            </a:r>
            <a:r>
              <a:rPr lang="en-US" sz="2000" dirty="0"/>
              <a:t> </a:t>
            </a:r>
            <a:r>
              <a:rPr lang="en-US" sz="2000" dirty="0" err="1"/>
              <a:t>sinh</a:t>
            </a:r>
            <a:r>
              <a:rPr lang="en-US" sz="2000" dirty="0"/>
              <a:t> </a:t>
            </a:r>
            <a:r>
              <a:rPr lang="en-US" sz="2000" dirty="0" err="1"/>
              <a:t>sinh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,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truyền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cảm</a:t>
            </a:r>
            <a:r>
              <a:rPr lang="en-US" sz="2000" dirty="0"/>
              <a:t> </a:t>
            </a:r>
            <a:r>
              <a:rPr lang="en-US" sz="2000" dirty="0" err="1"/>
              <a:t>hứng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họ</a:t>
            </a:r>
            <a:r>
              <a:rPr lang="en-US" sz="2000" dirty="0"/>
              <a:t>; </a:t>
            </a:r>
            <a:r>
              <a:rPr lang="en-US" sz="2000" dirty="0" err="1"/>
              <a:t>thúc</a:t>
            </a:r>
            <a:r>
              <a:rPr lang="en-US" sz="2000" dirty="0"/>
              <a:t> </a:t>
            </a:r>
            <a:r>
              <a:rPr lang="en-US" sz="2000" dirty="0" err="1"/>
              <a:t>đẩy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lan</a:t>
            </a:r>
            <a:r>
              <a:rPr lang="en-US" sz="2000" dirty="0"/>
              <a:t> </a:t>
            </a:r>
            <a:r>
              <a:rPr lang="en-US" sz="2000" dirty="0" err="1"/>
              <a:t>tỏa</a:t>
            </a:r>
            <a:r>
              <a:rPr lang="en-US" sz="2000" dirty="0"/>
              <a:t> </a:t>
            </a:r>
            <a:r>
              <a:rPr lang="en-US" sz="2000" dirty="0" err="1"/>
              <a:t>rộng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, </a:t>
            </a:r>
            <a:r>
              <a:rPr lang="en-US" sz="2000" dirty="0" err="1"/>
              <a:t>thái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. </a:t>
            </a:r>
            <a:r>
              <a:rPr lang="en-US" sz="2000" dirty="0" err="1"/>
              <a:t>Đối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giảng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,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phẩm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họ</a:t>
            </a:r>
            <a:r>
              <a:rPr lang="en-US" sz="2000" dirty="0"/>
              <a:t>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dựa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nền</a:t>
            </a:r>
            <a:r>
              <a:rPr lang="en-US" sz="2000" dirty="0"/>
              <a:t> </a:t>
            </a:r>
            <a:r>
              <a:rPr lang="en-US" sz="2000" dirty="0" err="1"/>
              <a:t>tảng</a:t>
            </a:r>
            <a:r>
              <a:rPr lang="en-US" sz="2000" dirty="0"/>
              <a:t> </a:t>
            </a:r>
            <a:r>
              <a:rPr lang="en-US" sz="2000" dirty="0" err="1"/>
              <a:t>nhà</a:t>
            </a:r>
            <a:r>
              <a:rPr lang="en-US" sz="2000" dirty="0"/>
              <a:t> </a:t>
            </a:r>
            <a:r>
              <a:rPr lang="en-US" sz="2000" dirty="0" err="1"/>
              <a:t>giáo</a:t>
            </a:r>
            <a:r>
              <a:rPr lang="en-US" sz="2000" dirty="0"/>
              <a:t>,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nhà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nhà</a:t>
            </a:r>
            <a:r>
              <a:rPr lang="en-US" sz="2000" dirty="0"/>
              <a:t> </a:t>
            </a:r>
            <a:r>
              <a:rPr lang="en-US" sz="2000" dirty="0" err="1"/>
              <a:t>sư</a:t>
            </a:r>
            <a:r>
              <a:rPr lang="en-US" sz="2000" dirty="0"/>
              <a:t> </a:t>
            </a:r>
            <a:r>
              <a:rPr lang="en-US" sz="2000" dirty="0" err="1"/>
              <a:t>phạm</a:t>
            </a:r>
            <a:r>
              <a:rPr lang="en-US" sz="2000" dirty="0"/>
              <a:t>.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Anh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luôn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ý </a:t>
            </a:r>
            <a:r>
              <a:rPr lang="en-US" sz="2000" dirty="0" err="1"/>
              <a:t>tưởng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, </a:t>
            </a:r>
            <a:r>
              <a:rPr lang="en-US" sz="2000" dirty="0" err="1"/>
              <a:t>đi</a:t>
            </a:r>
            <a:r>
              <a:rPr lang="en-US" sz="2000" dirty="0"/>
              <a:t> </a:t>
            </a:r>
            <a:r>
              <a:rPr lang="en-US" sz="2000" dirty="0" err="1"/>
              <a:t>trước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đại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chỉ</a:t>
            </a:r>
            <a:r>
              <a:rPr lang="en-US" sz="2000" dirty="0"/>
              <a:t> </a:t>
            </a:r>
            <a:r>
              <a:rPr lang="en-US" sz="2000" dirty="0" err="1"/>
              <a:t>dẫn</a:t>
            </a:r>
            <a:r>
              <a:rPr lang="en-US" sz="2000" dirty="0"/>
              <a:t>, </a:t>
            </a:r>
            <a:r>
              <a:rPr lang="en-US" sz="2000" dirty="0" err="1"/>
              <a:t>khai</a:t>
            </a:r>
            <a:r>
              <a:rPr lang="en-US" sz="2000" dirty="0"/>
              <a:t> </a:t>
            </a:r>
            <a:r>
              <a:rPr lang="en-US" sz="2000" dirty="0" err="1"/>
              <a:t>sáng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thúc</a:t>
            </a:r>
            <a:r>
              <a:rPr lang="en-US" sz="2000" dirty="0"/>
              <a:t> </a:t>
            </a:r>
            <a:r>
              <a:rPr lang="en-US" sz="2000" dirty="0" err="1"/>
              <a:t>đẩy</a:t>
            </a:r>
            <a:r>
              <a:rPr lang="en-US" sz="2000" dirty="0"/>
              <a:t>, </a:t>
            </a:r>
            <a:r>
              <a:rPr lang="en-US" sz="2000" dirty="0" err="1"/>
              <a:t>tìm</a:t>
            </a:r>
            <a:r>
              <a:rPr lang="en-US" sz="2000" dirty="0"/>
              <a:t> </a:t>
            </a:r>
            <a:r>
              <a:rPr lang="en-US" sz="2000" dirty="0" err="1"/>
              <a:t>tòi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kiện</a:t>
            </a:r>
            <a:r>
              <a:rPr lang="en-US" sz="2000" dirty="0"/>
              <a:t>,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nhà</a:t>
            </a:r>
            <a:r>
              <a:rPr lang="en-US" sz="2000" dirty="0"/>
              <a:t> </a:t>
            </a:r>
            <a:r>
              <a:rPr lang="en-US" sz="2000" dirty="0" err="1"/>
              <a:t>giáo</a:t>
            </a:r>
            <a:r>
              <a:rPr lang="en-US" sz="2000" dirty="0"/>
              <a:t> </a:t>
            </a:r>
            <a:r>
              <a:rPr lang="en-US" sz="2000" dirty="0" err="1"/>
              <a:t>sáng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nghề</a:t>
            </a:r>
            <a:r>
              <a:rPr lang="en-US" sz="2000" dirty="0"/>
              <a:t> </a:t>
            </a:r>
            <a:r>
              <a:rPr lang="en-US" sz="2000" dirty="0" err="1"/>
              <a:t>sáng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lại</a:t>
            </a:r>
            <a:r>
              <a:rPr lang="en-US" sz="2000" dirty="0"/>
              <a:t> </a:t>
            </a:r>
            <a:r>
              <a:rPr lang="en-US" sz="2000" dirty="0" err="1"/>
              <a:t>càng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hiện</a:t>
            </a:r>
            <a:r>
              <a:rPr lang="en-US" sz="2000" dirty="0"/>
              <a:t> </a:t>
            </a:r>
            <a:r>
              <a:rPr lang="en-US" sz="2000" dirty="0" err="1"/>
              <a:t>rõ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điểm</a:t>
            </a:r>
            <a:r>
              <a:rPr lang="en-US" sz="2000" dirty="0"/>
              <a:t> </a:t>
            </a:r>
            <a:r>
              <a:rPr lang="en-US" sz="2000" dirty="0" err="1"/>
              <a:t>hiện</a:t>
            </a:r>
            <a:r>
              <a:rPr lang="en-US" sz="2000" dirty="0"/>
              <a:t> nay. </a:t>
            </a:r>
            <a:r>
              <a:rPr lang="en-US" sz="2000" dirty="0" err="1"/>
              <a:t>Bởi</a:t>
            </a:r>
            <a:r>
              <a:rPr lang="en-US" sz="2000" dirty="0"/>
              <a:t> vì </a:t>
            </a:r>
            <a:r>
              <a:rPr lang="en-US" sz="2000" dirty="0" err="1"/>
              <a:t>sản</a:t>
            </a:r>
            <a:r>
              <a:rPr lang="en-US" sz="2000" dirty="0"/>
              <a:t> </a:t>
            </a:r>
            <a:r>
              <a:rPr lang="en-US" sz="2000" dirty="0" err="1"/>
              <a:t>phẩm</a:t>
            </a:r>
            <a:r>
              <a:rPr lang="en-US" sz="2000" dirty="0"/>
              <a:t> </a:t>
            </a:r>
            <a:r>
              <a:rPr lang="en-US" sz="2000" dirty="0" err="1"/>
              <a:t>của</a:t>
            </a:r>
            <a:r>
              <a:rPr lang="en-US" sz="2000" dirty="0"/>
              <a:t> </a:t>
            </a:r>
            <a:r>
              <a:rPr lang="en-US" sz="2000" dirty="0" err="1"/>
              <a:t>nền</a:t>
            </a:r>
            <a:r>
              <a:rPr lang="en-US" sz="2000" dirty="0"/>
              <a:t> </a:t>
            </a:r>
            <a:r>
              <a:rPr lang="en-US" sz="2000" dirty="0" err="1"/>
              <a:t>giáo</a:t>
            </a:r>
            <a:r>
              <a:rPr lang="en-US" sz="2000" dirty="0"/>
              <a:t> </a:t>
            </a:r>
            <a:r>
              <a:rPr lang="en-US" sz="2000" dirty="0" err="1"/>
              <a:t>dục</a:t>
            </a:r>
            <a:r>
              <a:rPr lang="en-US" sz="2000" dirty="0"/>
              <a:t> 4.0 </a:t>
            </a:r>
            <a:r>
              <a:rPr lang="en-US" sz="2000" dirty="0" err="1"/>
              <a:t>hướng</a:t>
            </a:r>
            <a:r>
              <a:rPr lang="en-US" sz="2000" dirty="0"/>
              <a:t> </a:t>
            </a:r>
            <a:r>
              <a:rPr lang="en-US" sz="2000" dirty="0" err="1"/>
              <a:t>đến</a:t>
            </a:r>
            <a:r>
              <a:rPr lang="en-US" sz="2000" dirty="0"/>
              <a:t> </a:t>
            </a:r>
            <a:r>
              <a:rPr lang="en-US" sz="2000" dirty="0" err="1"/>
              <a:t>việc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phải</a:t>
            </a:r>
            <a:r>
              <a:rPr lang="en-US" sz="2000" dirty="0"/>
              <a:t> chỉ </a:t>
            </a:r>
            <a:r>
              <a:rPr lang="en-US" sz="2000" dirty="0" err="1"/>
              <a:t>đào</a:t>
            </a:r>
            <a:r>
              <a:rPr lang="en-US" sz="2000" dirty="0"/>
              <a:t> </a:t>
            </a:r>
            <a:r>
              <a:rPr lang="en-US" sz="2000" dirty="0" err="1"/>
              <a:t>tạo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</a:t>
            </a:r>
            <a:r>
              <a:rPr lang="en-US" sz="2000" dirty="0" err="1"/>
              <a:t>những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động</a:t>
            </a:r>
            <a:r>
              <a:rPr lang="en-US" sz="2000" dirty="0"/>
              <a:t> </a:t>
            </a:r>
            <a:r>
              <a:rPr lang="en-US" sz="2000" dirty="0" err="1"/>
              <a:t>lành</a:t>
            </a:r>
            <a:r>
              <a:rPr lang="en-US" sz="2000" dirty="0"/>
              <a:t> </a:t>
            </a:r>
            <a:r>
              <a:rPr lang="en-US" sz="2000" dirty="0" err="1"/>
              <a:t>nghê</a:t>
            </a:r>
            <a:r>
              <a:rPr lang="en-US" sz="2000" dirty="0"/>
              <a:t>̀,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trí </a:t>
            </a:r>
            <a:r>
              <a:rPr lang="en-US" sz="2000" dirty="0" err="1"/>
              <a:t>thức</a:t>
            </a:r>
            <a:r>
              <a:rPr lang="en-US" sz="2000" dirty="0"/>
              <a:t>, mà </a:t>
            </a:r>
            <a:r>
              <a:rPr lang="en-US" sz="2000" dirty="0" err="1"/>
              <a:t>nền</a:t>
            </a:r>
            <a:r>
              <a:rPr lang="en-US" sz="2000" dirty="0"/>
              <a:t> </a:t>
            </a:r>
            <a:r>
              <a:rPr lang="en-US" sz="2000" dirty="0" err="1"/>
              <a:t>giáo</a:t>
            </a:r>
            <a:r>
              <a:rPr lang="en-US" sz="2000" dirty="0"/>
              <a:t> </a:t>
            </a:r>
            <a:r>
              <a:rPr lang="en-US" sz="2000" dirty="0" err="1"/>
              <a:t>dục</a:t>
            </a:r>
            <a:r>
              <a:rPr lang="en-US" sz="2000" dirty="0"/>
              <a:t> </a:t>
            </a:r>
            <a:r>
              <a:rPr lang="en-US" sz="2000" dirty="0" err="1"/>
              <a:t>dục</a:t>
            </a:r>
            <a:r>
              <a:rPr lang="en-US" sz="2000" dirty="0"/>
              <a:t> </a:t>
            </a:r>
            <a:r>
              <a:rPr lang="en-US" sz="2000" dirty="0" err="1"/>
              <a:t>đo</a:t>
            </a:r>
            <a:r>
              <a:rPr lang="en-US" sz="2000" dirty="0"/>
              <a:t>́ </a:t>
            </a:r>
            <a:r>
              <a:rPr lang="en-US" sz="2000" dirty="0" err="1"/>
              <a:t>phải</a:t>
            </a:r>
            <a:r>
              <a:rPr lang="en-US" sz="2000" dirty="0"/>
              <a:t> </a:t>
            </a:r>
            <a:r>
              <a:rPr lang="en-US" sz="2000" dirty="0" err="1"/>
              <a:t>đào</a:t>
            </a:r>
            <a:r>
              <a:rPr lang="en-US" sz="2000" dirty="0"/>
              <a:t> </a:t>
            </a:r>
            <a:r>
              <a:rPr lang="en-US" sz="2000" dirty="0" err="1"/>
              <a:t>tạo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</a:t>
            </a:r>
            <a:r>
              <a:rPr lang="en-US" sz="2000" dirty="0" err="1"/>
              <a:t>những</a:t>
            </a:r>
            <a:r>
              <a:rPr lang="en-US" sz="2000" dirty="0"/>
              <a:t> </a:t>
            </a:r>
            <a:r>
              <a:rPr lang="en-US" sz="2000" dirty="0" err="1"/>
              <a:t>người</a:t>
            </a:r>
            <a:r>
              <a:rPr lang="en-US" sz="2000" dirty="0"/>
              <a:t> </a:t>
            </a:r>
            <a:r>
              <a:rPr lang="en-US" sz="2000" dirty="0" err="1"/>
              <a:t>sáng</a:t>
            </a:r>
            <a:r>
              <a:rPr lang="en-US" sz="2000" dirty="0"/>
              <a:t> </a:t>
            </a:r>
            <a:r>
              <a:rPr lang="en-US" sz="2000" dirty="0" err="1"/>
              <a:t>tạo</a:t>
            </a:r>
            <a:r>
              <a:rPr lang="en-US" sz="2000" dirty="0"/>
              <a:t>, </a:t>
            </a:r>
            <a:r>
              <a:rPr lang="en-US" sz="2000" dirty="0" err="1"/>
              <a:t>sáng</a:t>
            </a:r>
            <a:r>
              <a:rPr lang="en-US" sz="2000" dirty="0"/>
              <a:t> </a:t>
            </a:r>
            <a:r>
              <a:rPr lang="en-US" sz="2000" dirty="0" err="1"/>
              <a:t>nghiệp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tự</a:t>
            </a:r>
            <a:r>
              <a:rPr lang="en-US" sz="2000" dirty="0"/>
              <a:t> </a:t>
            </a:r>
            <a:r>
              <a:rPr lang="en-US" sz="2000" dirty="0" err="1"/>
              <a:t>lập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.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,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sẽ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tâm</a:t>
            </a:r>
            <a:r>
              <a:rPr lang="en-US" sz="2000" dirty="0"/>
              <a:t> </a:t>
            </a:r>
            <a:r>
              <a:rPr lang="en-US" sz="2000" dirty="0" err="1"/>
              <a:t>tích</a:t>
            </a:r>
            <a:r>
              <a:rPr lang="en-US" sz="2000" dirty="0"/>
              <a:t> </a:t>
            </a:r>
            <a:r>
              <a:rPr lang="en-US" sz="2000" dirty="0" err="1"/>
              <a:t>cực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hơn</a:t>
            </a:r>
            <a:r>
              <a:rPr lang="en-US" sz="2000" dirty="0"/>
              <a:t>,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đa</a:t>
            </a:r>
            <a:r>
              <a:rPr lang="en-US" sz="2000" dirty="0"/>
              <a:t> </a:t>
            </a:r>
            <a:r>
              <a:rPr lang="en-US" sz="2000" dirty="0" err="1"/>
              <a:t>dạng</a:t>
            </a:r>
            <a:r>
              <a:rPr lang="en-US" sz="2000" dirty="0"/>
              <a:t> </a:t>
            </a:r>
            <a:r>
              <a:rPr lang="en-US" sz="2000" dirty="0" err="1"/>
              <a:t>hơn</a:t>
            </a:r>
            <a:r>
              <a:rPr lang="en-US" sz="2000" dirty="0"/>
              <a:t>, </a:t>
            </a:r>
            <a:r>
              <a:rPr lang="en-US" sz="2000" dirty="0" err="1"/>
              <a:t>tự</a:t>
            </a:r>
            <a:r>
              <a:rPr lang="en-US" sz="2000" dirty="0"/>
              <a:t> </a:t>
            </a:r>
            <a:r>
              <a:rPr lang="en-US" sz="2000" dirty="0" err="1"/>
              <a:t>nhiên</a:t>
            </a:r>
            <a:r>
              <a:rPr lang="en-US" sz="2000" dirty="0"/>
              <a:t> </a:t>
            </a:r>
            <a:r>
              <a:rPr lang="en-US" sz="2000" dirty="0" err="1"/>
              <a:t>hơn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nhanh</a:t>
            </a:r>
            <a:r>
              <a:rPr lang="en-US" sz="2000" dirty="0"/>
              <a:t> </a:t>
            </a:r>
            <a:r>
              <a:rPr lang="en-US" sz="2000" dirty="0" err="1"/>
              <a:t>chóng</a:t>
            </a:r>
            <a:r>
              <a:rPr lang="en-US" sz="2000" dirty="0"/>
              <a:t>, </a:t>
            </a:r>
            <a:r>
              <a:rPr lang="en-US" sz="2000" dirty="0" err="1"/>
              <a:t>kịp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hơn</a:t>
            </a:r>
            <a:r>
              <a:rPr lang="en-US" sz="2000" dirty="0"/>
              <a:t>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3438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731520"/>
            <a:ext cx="8153400" cy="54406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Anh</a:t>
            </a:r>
            <a:endParaRPr lang="en-US" sz="2000" dirty="0" smtClean="0"/>
          </a:p>
          <a:p>
            <a:pPr marL="45720" indent="0">
              <a:buNone/>
            </a:pPr>
            <a:r>
              <a:rPr lang="en-US" sz="2000" dirty="0" err="1" smtClean="0"/>
              <a:t>Dưới</a:t>
            </a:r>
            <a:r>
              <a:rPr lang="en-US" sz="2000" dirty="0" smtClean="0"/>
              <a:t> </a:t>
            </a:r>
            <a:r>
              <a:rPr lang="en-US" sz="2000" dirty="0" err="1"/>
              <a:t>góc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quản</a:t>
            </a:r>
            <a:r>
              <a:rPr lang="en-US" sz="2000" dirty="0"/>
              <a:t> </a:t>
            </a:r>
            <a:r>
              <a:rPr lang="en-US" sz="2000" dirty="0" err="1"/>
              <a:t>trị</a:t>
            </a:r>
            <a:r>
              <a:rPr lang="en-US" sz="2000" dirty="0"/>
              <a:t>,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Anh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đại</a:t>
            </a:r>
            <a:r>
              <a:rPr lang="en-US" sz="2000" dirty="0"/>
              <a:t> 4.0 </a:t>
            </a:r>
            <a:r>
              <a:rPr lang="en-US" sz="2000" dirty="0" err="1"/>
              <a:t>đang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sẽ</a:t>
            </a:r>
            <a:r>
              <a:rPr lang="en-US" sz="2000" dirty="0"/>
              <a:t> </a:t>
            </a:r>
            <a:r>
              <a:rPr lang="en-US" sz="2000" dirty="0" err="1"/>
              <a:t>trở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nốt</a:t>
            </a:r>
            <a:r>
              <a:rPr lang="en-US" sz="2000" dirty="0"/>
              <a:t> </a:t>
            </a:r>
            <a:r>
              <a:rPr lang="en-US" sz="2000" dirty="0" err="1"/>
              <a:t>trung</a:t>
            </a:r>
            <a:r>
              <a:rPr lang="en-US" sz="2000" dirty="0"/>
              <a:t> </a:t>
            </a:r>
            <a:r>
              <a:rPr lang="en-US" sz="2000" dirty="0" err="1"/>
              <a:t>chuyển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thẩm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hàng</a:t>
            </a:r>
            <a:r>
              <a:rPr lang="en-US" sz="2000" dirty="0"/>
              <a:t> </a:t>
            </a:r>
            <a:r>
              <a:rPr lang="en-US" sz="2000" dirty="0" err="1"/>
              <a:t>triệu</a:t>
            </a:r>
            <a:r>
              <a:rPr lang="en-US" sz="2000" dirty="0"/>
              <a:t> </a:t>
            </a:r>
            <a:r>
              <a:rPr lang="en-US" sz="2000" dirty="0" err="1"/>
              <a:t>luồng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tin, </a:t>
            </a:r>
            <a:r>
              <a:rPr lang="en-US" sz="2000" dirty="0" err="1"/>
              <a:t>kiến</a:t>
            </a:r>
            <a:r>
              <a:rPr lang="en-US" sz="2000" dirty="0"/>
              <a:t> </a:t>
            </a:r>
            <a:r>
              <a:rPr lang="en-US" sz="2000" dirty="0" err="1"/>
              <a:t>thức</a:t>
            </a:r>
            <a:r>
              <a:rPr lang="en-US" sz="2000" dirty="0"/>
              <a:t> </a:t>
            </a:r>
            <a:r>
              <a:rPr lang="en-US" sz="2000" dirty="0" err="1"/>
              <a:t>khác</a:t>
            </a:r>
            <a:r>
              <a:rPr lang="en-US" sz="2000" dirty="0"/>
              <a:t> </a:t>
            </a:r>
            <a:r>
              <a:rPr lang="en-US" sz="2000" dirty="0" err="1"/>
              <a:t>nhau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cũng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cái</a:t>
            </a:r>
            <a:r>
              <a:rPr lang="en-US" sz="2000" dirty="0"/>
              <a:t> </a:t>
            </a:r>
            <a:r>
              <a:rPr lang="en-US" sz="2000" dirty="0" err="1"/>
              <a:t>lọc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tri </a:t>
            </a:r>
            <a:r>
              <a:rPr lang="en-US" sz="2000" dirty="0" err="1"/>
              <a:t>thức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</a:t>
            </a:r>
            <a:r>
              <a:rPr lang="en-US" sz="2000" dirty="0" err="1"/>
              <a:t>loại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cập</a:t>
            </a:r>
            <a:r>
              <a:rPr lang="en-US" sz="2000" dirty="0"/>
              <a:t> </a:t>
            </a:r>
            <a:r>
              <a:rPr lang="en-US" sz="2000" dirty="0" err="1"/>
              <a:t>nhập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thần</a:t>
            </a:r>
            <a:r>
              <a:rPr lang="en-US" sz="2000" dirty="0"/>
              <a:t> </a:t>
            </a:r>
            <a:r>
              <a:rPr lang="en-US" sz="2000" dirty="0" err="1"/>
              <a:t>tốc</a:t>
            </a:r>
            <a:r>
              <a:rPr lang="en-US" sz="2000" dirty="0"/>
              <a:t>. </a:t>
            </a:r>
            <a:r>
              <a:rPr lang="en-US" sz="2000" dirty="0" err="1"/>
              <a:t>Mặc</a:t>
            </a:r>
            <a:r>
              <a:rPr lang="en-US" sz="2000" dirty="0"/>
              <a:t> </a:t>
            </a:r>
            <a:r>
              <a:rPr lang="en-US" sz="2000" dirty="0" err="1"/>
              <a:t>dù</a:t>
            </a:r>
            <a:r>
              <a:rPr lang="en-US" sz="2000" dirty="0"/>
              <a:t> </a:t>
            </a:r>
            <a:r>
              <a:rPr lang="en-US" sz="2000" dirty="0" err="1"/>
              <a:t>tần</a:t>
            </a:r>
            <a:r>
              <a:rPr lang="en-US" sz="2000" dirty="0"/>
              <a:t> </a:t>
            </a:r>
            <a:r>
              <a:rPr lang="en-US" sz="2000" dirty="0" err="1"/>
              <a:t>suất</a:t>
            </a:r>
            <a:r>
              <a:rPr lang="en-US" sz="2000" dirty="0"/>
              <a:t> </a:t>
            </a:r>
            <a:r>
              <a:rPr lang="en-US" sz="2000" dirty="0" err="1"/>
              <a:t>tương</a:t>
            </a:r>
            <a:r>
              <a:rPr lang="en-US" sz="2000" dirty="0"/>
              <a:t> </a:t>
            </a:r>
            <a:r>
              <a:rPr lang="en-US" sz="2000" dirty="0" err="1"/>
              <a:t>tác</a:t>
            </a:r>
            <a:r>
              <a:rPr lang="en-US" sz="2000" dirty="0"/>
              <a:t>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giảm</a:t>
            </a:r>
            <a:r>
              <a:rPr lang="en-US" sz="2000" dirty="0"/>
              <a:t> </a:t>
            </a:r>
            <a:r>
              <a:rPr lang="en-US" sz="2000" dirty="0" err="1"/>
              <a:t>xuống</a:t>
            </a:r>
            <a:r>
              <a:rPr lang="en-US" sz="2000" dirty="0"/>
              <a:t>, </a:t>
            </a:r>
            <a:r>
              <a:rPr lang="en-US" sz="2000" dirty="0" err="1"/>
              <a:t>nhưng</a:t>
            </a:r>
            <a:r>
              <a:rPr lang="en-US" sz="2000" dirty="0"/>
              <a:t> </a:t>
            </a:r>
            <a:r>
              <a:rPr lang="en-US" sz="2000" dirty="0" err="1"/>
              <a:t>đầu</a:t>
            </a:r>
            <a:r>
              <a:rPr lang="en-US" sz="2000" dirty="0"/>
              <a:t> </a:t>
            </a:r>
            <a:r>
              <a:rPr lang="en-US" sz="2000" dirty="0" err="1"/>
              <a:t>mối</a:t>
            </a:r>
            <a:r>
              <a:rPr lang="en-US" sz="2000" dirty="0"/>
              <a:t> </a:t>
            </a:r>
            <a:r>
              <a:rPr lang="en-US" sz="2000" dirty="0" err="1"/>
              <a:t>liên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vẫn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trọng</a:t>
            </a:r>
            <a:r>
              <a:rPr lang="en-US" sz="2000" dirty="0"/>
              <a:t>, </a:t>
            </a:r>
            <a:r>
              <a:rPr lang="en-US" sz="2000" dirty="0" err="1"/>
              <a:t>vẫn</a:t>
            </a:r>
            <a:r>
              <a:rPr lang="en-US" sz="2000" dirty="0"/>
              <a:t> </a:t>
            </a:r>
            <a:r>
              <a:rPr lang="en-US" sz="2000" dirty="0" err="1"/>
              <a:t>ảnh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tới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giáo</a:t>
            </a:r>
            <a:r>
              <a:rPr lang="en-US" sz="2000" dirty="0"/>
              <a:t> </a:t>
            </a:r>
            <a:r>
              <a:rPr lang="en-US" sz="2000" dirty="0" err="1"/>
              <a:t>dục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cũ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mà</a:t>
            </a:r>
            <a:r>
              <a:rPr lang="en-US" sz="2000" dirty="0"/>
              <a:t>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ảnh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rất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hiệu</a:t>
            </a:r>
            <a:r>
              <a:rPr lang="en-US" sz="2000" dirty="0"/>
              <a:t> </a:t>
            </a:r>
            <a:r>
              <a:rPr lang="en-US" sz="2000" dirty="0" err="1"/>
              <a:t>quả</a:t>
            </a:r>
            <a:r>
              <a:rPr lang="en-US" sz="2000" dirty="0"/>
              <a:t> </a:t>
            </a:r>
            <a:r>
              <a:rPr lang="en-US" sz="2000" dirty="0" err="1"/>
              <a:t>đào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.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vậy</a:t>
            </a:r>
            <a:r>
              <a:rPr lang="en-US" sz="2000" dirty="0"/>
              <a:t>,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trở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giảng</a:t>
            </a:r>
            <a:r>
              <a:rPr lang="en-US" sz="2000" dirty="0"/>
              <a:t> </a:t>
            </a:r>
            <a:r>
              <a:rPr lang="en-US" sz="2000" dirty="0" err="1"/>
              <a:t>viên</a:t>
            </a:r>
            <a:r>
              <a:rPr lang="en-US" sz="2000" dirty="0"/>
              <a:t> </a:t>
            </a:r>
            <a:r>
              <a:rPr lang="en-US" sz="2000" dirty="0" err="1"/>
              <a:t>giảng</a:t>
            </a:r>
            <a:r>
              <a:rPr lang="en-US" sz="2000" dirty="0"/>
              <a:t> </a:t>
            </a:r>
            <a:r>
              <a:rPr lang="en-US" sz="2000" dirty="0" err="1"/>
              <a:t>dạy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Anh</a:t>
            </a:r>
            <a:r>
              <a:rPr lang="en-US" sz="2000" dirty="0"/>
              <a:t> </a:t>
            </a:r>
            <a:r>
              <a:rPr lang="en-US" sz="2000" dirty="0" err="1"/>
              <a:t>thì</a:t>
            </a:r>
            <a:r>
              <a:rPr lang="en-US" sz="2000" dirty="0"/>
              <a:t> </a:t>
            </a:r>
            <a:r>
              <a:rPr lang="en-US" sz="2000" dirty="0" err="1"/>
              <a:t>họ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ít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đủ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yếu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: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nghệ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tin,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mềm</a:t>
            </a:r>
            <a:r>
              <a:rPr lang="en-US" sz="2000" dirty="0"/>
              <a:t>,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sống</a:t>
            </a:r>
            <a:r>
              <a:rPr lang="en-US" sz="2000" dirty="0"/>
              <a:t>,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nghiên</a:t>
            </a:r>
            <a:r>
              <a:rPr lang="en-US" sz="2000" dirty="0"/>
              <a:t> </a:t>
            </a:r>
            <a:r>
              <a:rPr lang="en-US" sz="2000" dirty="0" err="1"/>
              <a:t>cứu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Anh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bản</a:t>
            </a:r>
            <a:r>
              <a:rPr lang="en-US" sz="2000" dirty="0"/>
              <a:t> </a:t>
            </a:r>
            <a:r>
              <a:rPr lang="en-US" sz="2000" dirty="0" err="1"/>
              <a:t>xứ</a:t>
            </a:r>
            <a:r>
              <a:rPr lang="en-US" sz="2000" dirty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0501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1000" y="731520"/>
            <a:ext cx="8305800" cy="5212080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8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Đê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hiệu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 smtClean="0">
                <a:latin typeface="Times New Roman" pitchFamily="18" charset="0"/>
                <a:cs typeface="Times New Roman" pitchFamily="18" charset="0"/>
              </a:rPr>
              <a:t>đào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tạo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đáp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ứng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cầu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̃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hội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chúng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phải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kịp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đổi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mạnh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mẽ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chính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sách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vĩ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niệm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triết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́,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đường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lối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hành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động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cụ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đến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cấp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ngành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Muốn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vậy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giáo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đào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tạo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phải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sớm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dựng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mình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trường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gắn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chê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quản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trị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cách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tiến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nhất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mới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hiêu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chìa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vượt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nay.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trường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đào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tạo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con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vào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quá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trình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giáo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dục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đào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tạo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cũng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phải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minh.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phải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dựng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xứng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99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304800"/>
            <a:ext cx="8153400" cy="4648200"/>
          </a:xfrm>
        </p:spPr>
        <p:txBody>
          <a:bodyPr>
            <a:normAutofit fontScale="25000" lnSpcReduction="20000"/>
          </a:bodyPr>
          <a:lstStyle/>
          <a:p>
            <a:pPr marL="45720" indent="0" algn="ctr">
              <a:buNone/>
            </a:pPr>
            <a:r>
              <a:rPr lang="en-US" b="1" dirty="0" smtClean="0"/>
              <a:t>                                                          </a:t>
            </a:r>
            <a:r>
              <a:rPr lang="en-US" sz="7200" b="1" dirty="0" smtClean="0">
                <a:latin typeface="Times New Roman" pitchFamily="18" charset="0"/>
                <a:cs typeface="Times New Roman" pitchFamily="18" charset="0"/>
              </a:rPr>
              <a:t>TÀI </a:t>
            </a:r>
            <a:r>
              <a:rPr lang="en-US" sz="7200" b="1" dirty="0">
                <a:latin typeface="Times New Roman" pitchFamily="18" charset="0"/>
                <a:cs typeface="Times New Roman" pitchFamily="18" charset="0"/>
              </a:rPr>
              <a:t>LIỆU THAM </a:t>
            </a:r>
            <a:r>
              <a:rPr lang="en-US" sz="7200" b="1" dirty="0" smtClean="0">
                <a:latin typeface="Times New Roman" pitchFamily="18" charset="0"/>
                <a:cs typeface="Times New Roman" pitchFamily="18" charset="0"/>
              </a:rPr>
              <a:t>KHẢO</a:t>
            </a:r>
          </a:p>
          <a:p>
            <a:pPr marL="45720" indent="0" algn="ctr">
              <a:buNone/>
            </a:pPr>
            <a:endParaRPr lang="en-US" sz="80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[1] Alistair Nolan, Enabling the Next Production Revolution: Implications for Policy,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OECD,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mời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12.2016;</a:t>
            </a:r>
            <a:endParaRPr lang="en-US" sz="72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[2]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bối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nay, 5/2016;</a:t>
            </a:r>
          </a:p>
          <a:p>
            <a:pPr marL="45720" indent="0" fontAlgn="base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[3] Klaus Schwab, “The Fourth Industrial Revolution”,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(2016);</a:t>
            </a:r>
            <a:endParaRPr lang="en-US" sz="72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fontAlgn="base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[4] Klaus Schwab,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Sách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Định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cuộc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cách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mạng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nghiệp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lần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́ 4”,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Diễn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đàn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giới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(2016);</a:t>
            </a:r>
            <a:endParaRPr lang="en-US" sz="7200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[5]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: World Economic Forum. 2016. “The Future of Jobs: Employment, Skills, and Workforce Strategy for the Fourth Industrial Revolution” (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lược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2016);</a:t>
            </a:r>
          </a:p>
          <a:p>
            <a:pPr marL="45720" indent="0">
              <a:buNone/>
            </a:pP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[6]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Ene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, E. (2013 b).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7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9,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5760-5773). </a:t>
            </a:r>
            <a:r>
              <a:rPr lang="en-US" sz="72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7200" dirty="0">
                <a:latin typeface="Times New Roman" pitchFamily="18" charset="0"/>
                <a:cs typeface="Times New Roman" pitchFamily="18" charset="0"/>
              </a:rPr>
              <a:t> XB Wiley-Blackwell, Malden, MA.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5297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731520"/>
            <a:ext cx="8001000" cy="4450080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TÀI LIỆU THAM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KHẢO</a:t>
            </a:r>
          </a:p>
          <a:p>
            <a:pPr marL="45720" indent="0" algn="ctr">
              <a:buNone/>
            </a:pPr>
            <a:endParaRPr lang="en-US" dirty="0" smtClean="0"/>
          </a:p>
          <a:p>
            <a:pPr marL="45720" indent="0" fontAlgn="base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[7]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Fernández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Toledo, P. (2002).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ESP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Tạp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7 (1), 251-268.</a:t>
            </a:r>
          </a:p>
          <a:p>
            <a:pPr marL="45720" indent="0" fontAlgn="base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[8] Godwin-Jones, R. (2012).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bá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, 16 (2), 4-13.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pPr marL="45720" indent="0" fontAlgn="base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[9]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MacLoughlin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), 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i="1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300" i="1" dirty="0">
                <a:latin typeface="Times New Roman" pitchFamily="18" charset="0"/>
                <a:cs typeface="Times New Roman" pitchFamily="18" charset="0"/>
              </a:rPr>
              <a:t> Web 2.0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3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 209-227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" indent="0" fontAlgn="base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[10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sz="23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  <a:hlinkClick r:id="rId2"/>
              </a:rPr>
              <a:t>://ngoainguquocgia.moet.gov.vn/tin-tuc/p/toa-dam-ve-giai-phap-nang-cao-chat-luong-day-va-hoc-ngoai-ngu-trong-he-thong-giao-duc-quoc-dan-344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[11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sz="23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  <a:hlinkClick r:id="rId3"/>
              </a:rPr>
              <a:t>://tuoitre.vn/ung-dung-cong-nghe-vao-giang-day-tieng-anh-trong-thoi-dai-40-20190719143912487.htm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300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[12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sz="23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</a:t>
            </a:r>
            <a:r>
              <a:rPr lang="en-US" sz="2300" u="sng" dirty="0">
                <a:latin typeface="Times New Roman" pitchFamily="18" charset="0"/>
                <a:cs typeface="Times New Roman" pitchFamily="18" charset="0"/>
                <a:hlinkClick r:id="rId4"/>
              </a:rPr>
              <a:t>://tienganhtongluc.com/6-ky-nang-thiet-yeu-trong-cach-mang-cong-nghe-4-0/</a:t>
            </a:r>
            <a:endParaRPr lang="en-US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88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81000" y="731520"/>
            <a:ext cx="8382000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en-US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endParaRPr lang="en-US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XIN CHÂN THÀNH CẢM ƠN QUÝ THẦY CÔ ĐÃ CHÚ Ý LẮNG NGHE !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TiengVoTay-V.A-323431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10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5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  <p:sndAc>
          <p:stSnd>
            <p:snd r:embed="rId4" name="applause.wav"/>
          </p:stSnd>
        </p:sndAc>
      </p:transition>
    </mc:Choice>
    <mc:Fallback>
      <p:transition spd="slow">
        <p:fade/>
        <p:sndAc>
          <p:stSnd>
            <p:snd r:embed="rId4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10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226</TotalTime>
  <Words>3145</Words>
  <Application>Microsoft Office PowerPoint</Application>
  <PresentationFormat>On-screen Show (4:3)</PresentationFormat>
  <Paragraphs>50</Paragraphs>
  <Slides>18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Slipstream</vt:lpstr>
      <vt:lpstr>MỘT SỐ GIẢI PHÁP GÓP PHẦN NÂNG CAO CHẤT LƯỢNG ĐÀO TẠO TIẾNG ANH TRONG MÔ HÌNH NHÀ TRƯỜNG THÔNG MINH                                               ThS. NCS.Nguyễn Thành Nam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MỘT SỐ GIẢI PHÁP GÓP PHẦN NÂNG CAO CHẤT LƯỢNG ĐÀO TẠO TIẾNG ANH TRONG MÔ HÌNH NHÀ TRƯỜNG THÔNG MINH</dc:title>
  <dc:creator>DELL</dc:creator>
  <cp:lastModifiedBy>DELL</cp:lastModifiedBy>
  <cp:revision>22</cp:revision>
  <dcterms:created xsi:type="dcterms:W3CDTF">2020-06-18T01:19:52Z</dcterms:created>
  <dcterms:modified xsi:type="dcterms:W3CDTF">2020-06-18T05:06:30Z</dcterms:modified>
</cp:coreProperties>
</file>